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3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Lucida Calligraphy" panose="03010101010101010101" pitchFamily="66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64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89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4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7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95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11/24/2015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50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11/24/2015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11/24/2015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66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11/24/2015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E665CEB-0076-4E37-B880-BCEA9784DE0A}" type="datetimeFigureOut">
              <a:rPr lang="en-US" smtClean="0"/>
              <a:t>11/24/2015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0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11/24/2015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74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11/24/2015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93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Lucida Calligraphy" panose="03010101010101010101" pitchFamily="66" charset="0"/>
              </a:rPr>
              <a:t>FBLA Presents…</a:t>
            </a:r>
            <a:br>
              <a:rPr lang="en-US" sz="3600" dirty="0" smtClean="0">
                <a:latin typeface="Lucida Calligraphy" panose="03010101010101010101" pitchFamily="66" charset="0"/>
              </a:rPr>
            </a:br>
            <a:r>
              <a:rPr lang="en-US" sz="3600" dirty="0" smtClean="0">
                <a:latin typeface="Lucida Calligraphy" panose="03010101010101010101" pitchFamily="66" charset="0"/>
              </a:rPr>
              <a:t>2015 Princess and Superhero Breakfast</a:t>
            </a:r>
            <a:endParaRPr lang="en-US" sz="3600" dirty="0">
              <a:latin typeface="Lucida Calligraphy" panose="03010101010101010101" pitchFamily="66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1" y="2009955"/>
            <a:ext cx="3381780" cy="2254520"/>
          </a:xfr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361" y="2009955"/>
            <a:ext cx="2576423" cy="38646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55" y="1893813"/>
            <a:ext cx="3730206" cy="24868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071" y="3791270"/>
            <a:ext cx="1584412" cy="23766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67" y="4537070"/>
            <a:ext cx="2475782" cy="165052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#11 - You've Got a Friend in Me - Michael Bublé - To Be Lov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2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599" y="133126"/>
            <a:ext cx="4082700" cy="6124052"/>
          </a:xfr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2" y="2104844"/>
            <a:ext cx="2921479" cy="43822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721" y="301923"/>
            <a:ext cx="4123427" cy="61851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093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444" y="146067"/>
            <a:ext cx="4263854" cy="6395783"/>
          </a:xfr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" y="146067"/>
            <a:ext cx="3820822" cy="25472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009008"/>
            <a:ext cx="2016856" cy="3025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48" y="1259457"/>
            <a:ext cx="3128513" cy="46927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22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52" y="210763"/>
            <a:ext cx="4220723" cy="6331086"/>
          </a:xfr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93" y="1155940"/>
            <a:ext cx="2622429" cy="39336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3" y="312196"/>
            <a:ext cx="4030314" cy="60454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076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631" y="286603"/>
            <a:ext cx="9799607" cy="5665623"/>
          </a:xfr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449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227118">
            <a:off x="447614" y="2533933"/>
            <a:ext cx="3430640" cy="2874212"/>
          </a:xfr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7170" y="396005"/>
            <a:ext cx="5175849" cy="38576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397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Photos by Lily Swain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Thanks to all who helped make our 2</a:t>
            </a:r>
            <a:r>
              <a:rPr lang="en-US" baseline="30000" dirty="0" smtClean="0"/>
              <a:t>nd</a:t>
            </a:r>
            <a:r>
              <a:rPr lang="en-US" dirty="0" smtClean="0"/>
              <a:t> Breakfast and Superhero Breakfast a success: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Our sponsors:  </a:t>
            </a:r>
            <a:r>
              <a:rPr lang="en-US" dirty="0" smtClean="0"/>
              <a:t>The Murray Bank, Celebrations, Flowers by Whitney, Heritage Bank, The Cake Lady, and CC Sheriff’s Office.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Parents:  </a:t>
            </a:r>
            <a:r>
              <a:rPr lang="en-US" dirty="0" smtClean="0"/>
              <a:t>For helping with decorations, costumes, and booth displays.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CCHS Faculty and Staff:  </a:t>
            </a:r>
            <a:r>
              <a:rPr lang="en-US" dirty="0" smtClean="0"/>
              <a:t>For supporting us through the hours of behind the scenes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FBLA Members:  </a:t>
            </a:r>
            <a:r>
              <a:rPr lang="en-US" dirty="0" smtClean="0"/>
              <a:t>Your ownership in this event is so evident.  It took so many hours to produce this event for our community that many of our guests said was “Disney-like” and “the best $10 they had ever spent.”  Your hours of behind the scenes work did not go unnoticed nor unappreciated.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THANK YOU!</a:t>
            </a:r>
            <a:endParaRPr lang="en-US" dirty="0"/>
          </a:p>
          <a:p>
            <a:pPr marL="0" indent="0" algn="ctr">
              <a:buNone/>
            </a:pPr>
            <a:r>
              <a:rPr lang="en-US" sz="3500" dirty="0" smtClean="0"/>
              <a:t>The Future Looks Bright in Calloway County,  KY!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84211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48" y="4256176"/>
            <a:ext cx="2807179" cy="187145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94" y="1829278"/>
            <a:ext cx="6447526" cy="42983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683" y="402568"/>
            <a:ext cx="5495026" cy="36633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68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718" y="215870"/>
            <a:ext cx="6727810" cy="4485207"/>
          </a:xfr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92" y="1671129"/>
            <a:ext cx="5843525" cy="43443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292" y="4471439"/>
            <a:ext cx="2660530" cy="17736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341" y="4138155"/>
            <a:ext cx="1363187" cy="20447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2443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4" y="176347"/>
            <a:ext cx="4870520" cy="7305782"/>
          </a:xfr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45" y="176347"/>
            <a:ext cx="4572000" cy="6858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4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3" y="286603"/>
            <a:ext cx="4016505" cy="6024759"/>
          </a:xfr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782" y="286603"/>
            <a:ext cx="4054689" cy="60820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6" y="914399"/>
            <a:ext cx="2639683" cy="39595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07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221" y="198618"/>
            <a:ext cx="2681816" cy="4022725"/>
          </a:xfr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07" y="483078"/>
            <a:ext cx="3531079" cy="52966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74" y="286603"/>
            <a:ext cx="3094007" cy="464101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48" y="3907765"/>
            <a:ext cx="3937959" cy="26253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8360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57" y="180572"/>
            <a:ext cx="3677258" cy="5515888"/>
          </a:xfr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58" y="1011981"/>
            <a:ext cx="3413760" cy="51206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65" y="112143"/>
            <a:ext cx="3628845" cy="544326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56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36" y="286603"/>
            <a:ext cx="4048194" cy="6072293"/>
          </a:xfr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93" y="286603"/>
            <a:ext cx="3807125" cy="57106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361" y="430697"/>
            <a:ext cx="3919987" cy="26133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114" y="3252158"/>
            <a:ext cx="2254370" cy="33815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6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200" y="286603"/>
            <a:ext cx="3860545" cy="2573697"/>
          </a:xfr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384" y="388187"/>
            <a:ext cx="3916393" cy="58745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8" y="802901"/>
            <a:ext cx="3436189" cy="51542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146120" y="3546517"/>
            <a:ext cx="3372925" cy="26461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990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14:prism isInverted="1"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</TotalTime>
  <Words>148</Words>
  <Application>Microsoft Office PowerPoint</Application>
  <PresentationFormat>Widescreen</PresentationFormat>
  <Paragraphs>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 Light</vt:lpstr>
      <vt:lpstr>Lucida Calligraphy</vt:lpstr>
      <vt:lpstr>Calibri</vt:lpstr>
      <vt:lpstr>Retrospect</vt:lpstr>
      <vt:lpstr>FBLA Presents… 2015 Princess and Superhero Breakfast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Photos by Lily Swain</vt:lpstr>
    </vt:vector>
  </TitlesOfParts>
  <Company>Calloway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FBLA Presents… 2015 Princess and Superhero Breakfast</dc:title>
  <dc:creator>Stubblefield, Jennifer</dc:creator>
  <cp:lastModifiedBy>Stubblefield, Jennifer</cp:lastModifiedBy>
  <cp:revision>9</cp:revision>
  <dcterms:created xsi:type="dcterms:W3CDTF">2015-11-24T14:08:42Z</dcterms:created>
  <dcterms:modified xsi:type="dcterms:W3CDTF">2015-11-24T15:57:32Z</dcterms:modified>
</cp:coreProperties>
</file>